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36004500" cy="36004500"/>
  <p:notesSz cx="6858000" cy="9144000"/>
  <p:defaultTextStyle>
    <a:defPPr>
      <a:defRPr lang="fr-FR"/>
    </a:defPPr>
    <a:lvl1pPr marL="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1pPr>
    <a:lvl2pPr marL="20574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2pPr>
    <a:lvl3pPr marL="41148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3pPr>
    <a:lvl4pPr marL="61722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4pPr>
    <a:lvl5pPr marL="82296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5pPr>
    <a:lvl6pPr marL="102870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6pPr>
    <a:lvl7pPr marL="123444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7pPr>
    <a:lvl8pPr marL="144018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8pPr>
    <a:lvl9pPr marL="164592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40">
          <p15:clr>
            <a:srgbClr val="A4A3A4"/>
          </p15:clr>
        </p15:guide>
        <p15:guide id="2" pos="113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3" d="100"/>
          <a:sy n="33" d="100"/>
        </p:scale>
        <p:origin x="139" y="19"/>
      </p:cViewPr>
      <p:guideLst>
        <p:guide orient="horz" pos="11340"/>
        <p:guide pos="113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CBC311-EB9F-4632-AD3D-57B250305520}" type="datetimeFigureOut">
              <a:rPr lang="fr-FR" smtClean="0"/>
              <a:t>13/04/2022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595AE5-2CCB-42CB-865C-94E6311A1E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1077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1148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1pPr>
    <a:lvl2pPr marL="2057400" algn="l" defTabSz="41148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2pPr>
    <a:lvl3pPr marL="4114800" algn="l" defTabSz="41148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3pPr>
    <a:lvl4pPr marL="6172200" algn="l" defTabSz="41148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4pPr>
    <a:lvl5pPr marL="8229600" algn="l" defTabSz="41148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5pPr>
    <a:lvl6pPr marL="10287000" algn="l" defTabSz="41148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6pPr>
    <a:lvl7pPr marL="12344400" algn="l" defTabSz="41148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7pPr>
    <a:lvl8pPr marL="14401800" algn="l" defTabSz="41148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8pPr>
    <a:lvl9pPr marL="16459200" algn="l" defTabSz="41148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Deux </a:t>
            </a:r>
            <a:r>
              <a:rPr lang="fr-FR" dirty="0" err="1"/>
              <a:t>Colones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95AE5-2CCB-42CB-865C-94E6311A1E34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08296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3</a:t>
            </a:r>
            <a:r>
              <a:rPr lang="fr-FR" baseline="0" dirty="0"/>
              <a:t> </a:t>
            </a:r>
            <a:r>
              <a:rPr lang="fr-FR" baseline="0" dirty="0" err="1"/>
              <a:t>colones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95AE5-2CCB-42CB-865C-94E6311A1E34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2517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andard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741718" y="6426676"/>
            <a:ext cx="17005127" cy="748071"/>
          </a:xfrm>
          <a:prstGeom prst="rect">
            <a:avLst/>
          </a:prstGeom>
        </p:spPr>
        <p:txBody>
          <a:bodyPr wrap="square" lIns="187508" tIns="187508" rIns="187508" bIns="187508">
            <a:spAutoFit/>
          </a:bodyPr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218796" indent="-468768">
              <a:defRPr sz="2100">
                <a:latin typeface="Trebuchet MS" pitchFamily="34" charset="0"/>
              </a:defRPr>
            </a:lvl2pPr>
            <a:lvl3pPr marL="1687564" indent="-468768">
              <a:defRPr sz="2100">
                <a:latin typeface="Trebuchet MS" pitchFamily="34" charset="0"/>
              </a:defRPr>
            </a:lvl3pPr>
            <a:lvl4pPr marL="2203208" indent="-515645">
              <a:defRPr sz="2100">
                <a:latin typeface="Trebuchet MS" pitchFamily="34" charset="0"/>
              </a:defRPr>
            </a:lvl4pPr>
            <a:lvl5pPr marL="2578223" indent="-375014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756610" y="5759403"/>
            <a:ext cx="16991704" cy="656423"/>
          </a:xfrm>
          <a:prstGeom prst="rect">
            <a:avLst/>
          </a:prstGeom>
          <a:noFill/>
        </p:spPr>
        <p:txBody>
          <a:bodyPr wrap="square" lIns="75003" tIns="75003" rIns="75003" bIns="75003" anchor="ctr" anchorCtr="0">
            <a:spAutoFit/>
          </a:bodyPr>
          <a:lstStyle>
            <a:lvl1pPr marL="0" indent="0"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edit) INTRODUCTION or ABSTRACT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756606" y="15544937"/>
            <a:ext cx="16995856" cy="656423"/>
          </a:xfrm>
          <a:prstGeom prst="rect">
            <a:avLst/>
          </a:prstGeom>
          <a:noFill/>
        </p:spPr>
        <p:txBody>
          <a:bodyPr wrap="square" lIns="75003" tIns="75003" rIns="75003" bIns="75003" anchor="ctr" anchorCtr="0">
            <a:spAutoFit/>
          </a:bodyPr>
          <a:lstStyle>
            <a:lvl1pPr marL="0" indent="0"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edit)  OBJECTIVES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18258795" y="5759403"/>
            <a:ext cx="16991484" cy="656423"/>
          </a:xfrm>
          <a:prstGeom prst="rect">
            <a:avLst/>
          </a:prstGeom>
          <a:noFill/>
        </p:spPr>
        <p:txBody>
          <a:bodyPr wrap="square" lIns="75003" tIns="75003" rIns="75003" bIns="75003" anchor="ctr" anchorCtr="0">
            <a:spAutoFit/>
          </a:bodyPr>
          <a:lstStyle>
            <a:lvl1pPr marL="0" indent="0"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edit)  CONCLUSIONS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18258795" y="6426676"/>
            <a:ext cx="16991484" cy="748071"/>
          </a:xfrm>
          <a:prstGeom prst="rect">
            <a:avLst/>
          </a:prstGeom>
        </p:spPr>
        <p:txBody>
          <a:bodyPr wrap="square" lIns="187508" tIns="187508" rIns="187508" bIns="187508">
            <a:spAutoFit/>
          </a:bodyPr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218796" indent="-468768">
              <a:defRPr sz="2100">
                <a:latin typeface="Trebuchet MS" pitchFamily="34" charset="0"/>
              </a:defRPr>
            </a:lvl2pPr>
            <a:lvl3pPr marL="1687564" indent="-468768">
              <a:defRPr sz="2100">
                <a:latin typeface="Trebuchet MS" pitchFamily="34" charset="0"/>
              </a:defRPr>
            </a:lvl3pPr>
            <a:lvl4pPr marL="2203208" indent="-515645">
              <a:defRPr sz="2100">
                <a:latin typeface="Trebuchet MS" pitchFamily="34" charset="0"/>
              </a:defRPr>
            </a:lvl4pPr>
            <a:lvl5pPr marL="2578223" indent="-375014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18258794" y="15563927"/>
            <a:ext cx="16986817" cy="656423"/>
          </a:xfrm>
          <a:prstGeom prst="rect">
            <a:avLst/>
          </a:prstGeom>
          <a:noFill/>
        </p:spPr>
        <p:txBody>
          <a:bodyPr wrap="square" lIns="75003" tIns="75003" rIns="75003" bIns="75003" anchor="ctr" anchorCtr="0">
            <a:spAutoFit/>
          </a:bodyPr>
          <a:lstStyle>
            <a:lvl1pPr marL="0" indent="0"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edit)  REFERENCES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18252282" y="16231198"/>
            <a:ext cx="16993329" cy="748071"/>
          </a:xfrm>
          <a:prstGeom prst="rect">
            <a:avLst/>
          </a:prstGeom>
        </p:spPr>
        <p:txBody>
          <a:bodyPr wrap="square" lIns="187508" tIns="187508" rIns="187508" bIns="187508">
            <a:spAutoFit/>
          </a:bodyPr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218796" indent="-468768">
              <a:defRPr sz="2100">
                <a:latin typeface="Trebuchet MS" pitchFamily="34" charset="0"/>
              </a:defRPr>
            </a:lvl2pPr>
            <a:lvl3pPr marL="1687564" indent="-468768">
              <a:defRPr sz="2100">
                <a:latin typeface="Trebuchet MS" pitchFamily="34" charset="0"/>
              </a:defRPr>
            </a:lvl3pPr>
            <a:lvl4pPr marL="2203208" indent="-515645">
              <a:defRPr sz="2100">
                <a:latin typeface="Trebuchet MS" pitchFamily="34" charset="0"/>
              </a:defRPr>
            </a:lvl4pPr>
            <a:lvl5pPr marL="2578223" indent="-375014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18271966" y="28086846"/>
            <a:ext cx="16978313" cy="656423"/>
          </a:xfrm>
          <a:prstGeom prst="rect">
            <a:avLst/>
          </a:prstGeom>
          <a:noFill/>
        </p:spPr>
        <p:txBody>
          <a:bodyPr wrap="square" lIns="75003" tIns="75003" rIns="75003" bIns="75003" anchor="ctr" anchorCtr="0">
            <a:spAutoFit/>
          </a:bodyPr>
          <a:lstStyle>
            <a:lvl1pPr marL="0" indent="0"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edit)  ACKNOWLEDGEMENTS or  CONTACT</a:t>
            </a:r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18258794" y="28770939"/>
            <a:ext cx="16986817" cy="748071"/>
          </a:xfrm>
          <a:prstGeom prst="rect">
            <a:avLst/>
          </a:prstGeom>
        </p:spPr>
        <p:txBody>
          <a:bodyPr wrap="square" lIns="187508" tIns="187508" rIns="187508" bIns="187508">
            <a:spAutoFit/>
          </a:bodyPr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218796" indent="-468768">
              <a:defRPr sz="2100">
                <a:latin typeface="Trebuchet MS" pitchFamily="34" charset="0"/>
              </a:defRPr>
            </a:lvl2pPr>
            <a:lvl3pPr marL="1687564" indent="-468768">
              <a:defRPr sz="2100">
                <a:latin typeface="Trebuchet MS" pitchFamily="34" charset="0"/>
              </a:defRPr>
            </a:lvl3pPr>
            <a:lvl4pPr marL="2203208" indent="-515645">
              <a:defRPr sz="2100">
                <a:latin typeface="Trebuchet MS" pitchFamily="34" charset="0"/>
              </a:defRPr>
            </a:lvl4pPr>
            <a:lvl5pPr marL="2578223" indent="-375014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60" name="Text Placeholder 3"/>
          <p:cNvSpPr>
            <a:spLocks noGrp="1"/>
          </p:cNvSpPr>
          <p:nvPr>
            <p:ph type="body" sz="quarter" idx="96" hasCustomPrompt="1"/>
          </p:nvPr>
        </p:nvSpPr>
        <p:spPr>
          <a:xfrm>
            <a:off x="741718" y="16259498"/>
            <a:ext cx="17006595" cy="748071"/>
          </a:xfrm>
          <a:prstGeom prst="rect">
            <a:avLst/>
          </a:prstGeom>
        </p:spPr>
        <p:txBody>
          <a:bodyPr wrap="square" lIns="187508" tIns="187508" rIns="187508" bIns="187508">
            <a:spAutoFit/>
          </a:bodyPr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218796" indent="-468768">
              <a:defRPr sz="2100">
                <a:latin typeface="Trebuchet MS" pitchFamily="34" charset="0"/>
              </a:defRPr>
            </a:lvl2pPr>
            <a:lvl3pPr marL="1687564" indent="-468768">
              <a:defRPr sz="2100">
                <a:latin typeface="Trebuchet MS" pitchFamily="34" charset="0"/>
              </a:defRPr>
            </a:lvl3pPr>
            <a:lvl4pPr marL="2203208" indent="-515645">
              <a:defRPr sz="2100">
                <a:latin typeface="Trebuchet MS" pitchFamily="34" charset="0"/>
              </a:defRPr>
            </a:lvl4pPr>
            <a:lvl5pPr marL="2578223" indent="-375014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76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6699538" y="3498833"/>
            <a:ext cx="22896000" cy="128032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FontTx/>
              <a:buNone/>
              <a:defRPr sz="600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affiliations</a:t>
            </a:r>
          </a:p>
        </p:txBody>
      </p:sp>
      <p:sp>
        <p:nvSpPr>
          <p:cNvPr id="79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6699538" y="2218504"/>
            <a:ext cx="22896000" cy="1280329"/>
          </a:xfrm>
          <a:prstGeom prst="rect">
            <a:avLst/>
          </a:prstGeom>
        </p:spPr>
        <p:txBody>
          <a:bodyPr anchor="t" anchorCtr="1">
            <a:normAutofit/>
          </a:bodyPr>
          <a:lstStyle>
            <a:lvl1pPr marL="0" indent="0" algn="ctr">
              <a:buFontTx/>
              <a:buNone/>
              <a:defRPr sz="880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authors</a:t>
            </a:r>
          </a:p>
        </p:txBody>
      </p:sp>
      <p:sp>
        <p:nvSpPr>
          <p:cNvPr id="80" name="Text Placeholder 76"/>
          <p:cNvSpPr>
            <a:spLocks noGrp="1"/>
          </p:cNvSpPr>
          <p:nvPr>
            <p:ph type="body" sz="quarter" idx="153" hasCustomPrompt="1"/>
          </p:nvPr>
        </p:nvSpPr>
        <p:spPr>
          <a:xfrm>
            <a:off x="6699538" y="580314"/>
            <a:ext cx="22896000" cy="1638190"/>
          </a:xfrm>
          <a:prstGeom prst="rect">
            <a:avLst/>
          </a:prstGeom>
        </p:spPr>
        <p:txBody>
          <a:bodyPr anchor="t" anchorCtr="1">
            <a:normAutofit/>
          </a:bodyPr>
          <a:lstStyle>
            <a:lvl1pPr marL="0" indent="0" algn="ctr">
              <a:buFontTx/>
              <a:buNone/>
              <a:defRPr sz="11500" b="1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title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BAA0377E-398A-410C-97F9-A9ECEDBA4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818" y="2007754"/>
            <a:ext cx="5760720" cy="1981200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6233EA8C-A81B-468D-9EC5-E463ABB8123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99594" y="494929"/>
            <a:ext cx="4761905" cy="47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403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741715" y="6379796"/>
            <a:ext cx="11149095" cy="748071"/>
          </a:xfrm>
          <a:prstGeom prst="rect">
            <a:avLst/>
          </a:prstGeom>
        </p:spPr>
        <p:txBody>
          <a:bodyPr wrap="square" lIns="187508" tIns="187508" rIns="187508" bIns="187508">
            <a:spAutoFit/>
          </a:bodyPr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218796" indent="-468768">
              <a:defRPr sz="2100">
                <a:latin typeface="Trebuchet MS" pitchFamily="34" charset="0"/>
              </a:defRPr>
            </a:lvl2pPr>
            <a:lvl3pPr marL="1687564" indent="-468768">
              <a:defRPr sz="2100">
                <a:latin typeface="Trebuchet MS" pitchFamily="34" charset="0"/>
              </a:defRPr>
            </a:lvl3pPr>
            <a:lvl4pPr marL="2203208" indent="-515645">
              <a:defRPr sz="2100">
                <a:latin typeface="Trebuchet MS" pitchFamily="34" charset="0"/>
              </a:defRPr>
            </a:lvl4pPr>
            <a:lvl5pPr marL="2578223" indent="-375014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756605" y="5759403"/>
            <a:ext cx="11134205" cy="618553"/>
          </a:xfrm>
          <a:prstGeom prst="rect">
            <a:avLst/>
          </a:prstGeom>
          <a:noFill/>
        </p:spPr>
        <p:txBody>
          <a:bodyPr wrap="square" lIns="75003" tIns="75003" rIns="75003" bIns="75003" anchor="ctr" anchorCtr="0">
            <a:spAutoFit/>
          </a:bodyPr>
          <a:lstStyle>
            <a:lvl1pPr marL="0" indent="0" algn="ctr">
              <a:buNone/>
              <a:defRPr sz="3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add) INTRODUCTION or ABSTRACT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756606" y="19544788"/>
            <a:ext cx="11150396" cy="748071"/>
          </a:xfrm>
          <a:prstGeom prst="rect">
            <a:avLst/>
          </a:prstGeom>
        </p:spPr>
        <p:txBody>
          <a:bodyPr wrap="square" lIns="187508" tIns="187508" rIns="187508" bIns="187508">
            <a:spAutoFit/>
          </a:bodyPr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218796" indent="-468768">
              <a:defRPr sz="2100">
                <a:latin typeface="Trebuchet MS" pitchFamily="34" charset="0"/>
              </a:defRPr>
            </a:lvl2pPr>
            <a:lvl3pPr marL="1687564" indent="-468768">
              <a:defRPr sz="2100">
                <a:latin typeface="Trebuchet MS" pitchFamily="34" charset="0"/>
              </a:defRPr>
            </a:lvl3pPr>
            <a:lvl4pPr marL="2203208" indent="-515645">
              <a:defRPr sz="2100">
                <a:latin typeface="Trebuchet MS" pitchFamily="34" charset="0"/>
              </a:defRPr>
            </a:lvl4pPr>
            <a:lvl5pPr marL="2578223" indent="-375014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772801" y="18859504"/>
            <a:ext cx="11134204" cy="618553"/>
          </a:xfrm>
          <a:prstGeom prst="rect">
            <a:avLst/>
          </a:prstGeom>
          <a:noFill/>
        </p:spPr>
        <p:txBody>
          <a:bodyPr wrap="square" lIns="75003" tIns="75003" rIns="75003" bIns="75003" anchor="ctr" anchorCtr="0">
            <a:spAutoFit/>
          </a:bodyPr>
          <a:lstStyle>
            <a:lvl1pPr marL="0" indent="0" algn="ctr">
              <a:buNone/>
              <a:defRPr sz="3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add)  OBJECTIVES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12431243" y="23113875"/>
            <a:ext cx="11132899" cy="748071"/>
          </a:xfrm>
          <a:prstGeom prst="rect">
            <a:avLst/>
          </a:prstGeom>
        </p:spPr>
        <p:txBody>
          <a:bodyPr wrap="square" lIns="187508" tIns="187508" rIns="187508" bIns="187508">
            <a:spAutoFit/>
          </a:bodyPr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218796" indent="-468768">
              <a:defRPr sz="2100">
                <a:latin typeface="Trebuchet MS" pitchFamily="34" charset="0"/>
              </a:defRPr>
            </a:lvl2pPr>
            <a:lvl3pPr marL="1687564" indent="-468768">
              <a:defRPr sz="2100">
                <a:latin typeface="Trebuchet MS" pitchFamily="34" charset="0"/>
              </a:defRPr>
            </a:lvl3pPr>
            <a:lvl4pPr marL="2203208" indent="-515645">
              <a:defRPr sz="2100">
                <a:latin typeface="Trebuchet MS" pitchFamily="34" charset="0"/>
              </a:defRPr>
            </a:lvl4pPr>
            <a:lvl5pPr marL="2578223" indent="-375014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12431243" y="22502166"/>
            <a:ext cx="11132899" cy="618553"/>
          </a:xfrm>
          <a:prstGeom prst="rect">
            <a:avLst/>
          </a:prstGeom>
          <a:noFill/>
        </p:spPr>
        <p:txBody>
          <a:bodyPr wrap="square" lIns="75003" tIns="75003" rIns="75003" bIns="75003" anchor="ctr" anchorCtr="0">
            <a:spAutoFit/>
          </a:bodyPr>
          <a:lstStyle>
            <a:lvl1pPr marL="0" indent="0" algn="ctr">
              <a:buNone/>
              <a:defRPr sz="3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add)  MATERIALS &amp; METHODS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12437755" y="6388478"/>
            <a:ext cx="11132899" cy="748071"/>
          </a:xfrm>
          <a:prstGeom prst="rect">
            <a:avLst/>
          </a:prstGeom>
        </p:spPr>
        <p:txBody>
          <a:bodyPr wrap="square" lIns="187508" tIns="187508" rIns="187508" bIns="187508">
            <a:spAutoFit/>
          </a:bodyPr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218796" indent="-468768">
              <a:defRPr sz="2100">
                <a:latin typeface="Trebuchet MS" pitchFamily="34" charset="0"/>
              </a:defRPr>
            </a:lvl2pPr>
            <a:lvl3pPr marL="1687564" indent="-468768">
              <a:defRPr sz="2100">
                <a:latin typeface="Trebuchet MS" pitchFamily="34" charset="0"/>
              </a:defRPr>
            </a:lvl3pPr>
            <a:lvl4pPr marL="2203208" indent="-515645">
              <a:defRPr sz="2100">
                <a:latin typeface="Trebuchet MS" pitchFamily="34" charset="0"/>
              </a:defRPr>
            </a:lvl4pPr>
            <a:lvl5pPr marL="2578223" indent="-375014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12432547" y="5759403"/>
            <a:ext cx="11139413" cy="618553"/>
          </a:xfrm>
          <a:prstGeom prst="rect">
            <a:avLst/>
          </a:prstGeom>
          <a:noFill/>
        </p:spPr>
        <p:txBody>
          <a:bodyPr wrap="square" lIns="75003" tIns="75003" rIns="75003" bIns="75003" anchor="ctr" anchorCtr="0">
            <a:spAutoFit/>
          </a:bodyPr>
          <a:lstStyle>
            <a:lvl1pPr marL="0" indent="0" algn="ctr">
              <a:buNone/>
              <a:defRPr sz="3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add)  RESULTS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24113696" y="5759403"/>
            <a:ext cx="11136586" cy="618553"/>
          </a:xfrm>
          <a:prstGeom prst="rect">
            <a:avLst/>
          </a:prstGeom>
          <a:noFill/>
        </p:spPr>
        <p:txBody>
          <a:bodyPr wrap="square" lIns="75003" tIns="75003" rIns="75003" bIns="75003" anchor="ctr" anchorCtr="0">
            <a:spAutoFit/>
          </a:bodyPr>
          <a:lstStyle>
            <a:lvl1pPr marL="0" indent="0" algn="ctr">
              <a:buNone/>
              <a:defRPr sz="3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add)  CONCLUSIONS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24113696" y="6379796"/>
            <a:ext cx="11136586" cy="748071"/>
          </a:xfrm>
          <a:prstGeom prst="rect">
            <a:avLst/>
          </a:prstGeom>
        </p:spPr>
        <p:txBody>
          <a:bodyPr wrap="square" lIns="187508" tIns="187508" rIns="187508" bIns="187508">
            <a:spAutoFit/>
          </a:bodyPr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218796" indent="-468768">
              <a:defRPr sz="2100">
                <a:latin typeface="Trebuchet MS" pitchFamily="34" charset="0"/>
              </a:defRPr>
            </a:lvl2pPr>
            <a:lvl3pPr marL="1687564" indent="-468768">
              <a:defRPr sz="2100">
                <a:latin typeface="Trebuchet MS" pitchFamily="34" charset="0"/>
              </a:defRPr>
            </a:lvl3pPr>
            <a:lvl4pPr marL="2203208" indent="-515645">
              <a:defRPr sz="2100">
                <a:latin typeface="Trebuchet MS" pitchFamily="34" charset="0"/>
              </a:defRPr>
            </a:lvl4pPr>
            <a:lvl5pPr marL="2578223" indent="-375014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24113696" y="18824386"/>
            <a:ext cx="11136586" cy="618553"/>
          </a:xfrm>
          <a:prstGeom prst="rect">
            <a:avLst/>
          </a:prstGeom>
          <a:noFill/>
        </p:spPr>
        <p:txBody>
          <a:bodyPr wrap="square" lIns="75003" tIns="75003" rIns="75003" bIns="75003" anchor="ctr" anchorCtr="0">
            <a:spAutoFit/>
          </a:bodyPr>
          <a:lstStyle>
            <a:lvl1pPr marL="0" indent="0" algn="ctr">
              <a:buNone/>
              <a:defRPr sz="3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add)  REFERENCES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24109569" y="19444776"/>
            <a:ext cx="11140714" cy="748071"/>
          </a:xfrm>
          <a:prstGeom prst="rect">
            <a:avLst/>
          </a:prstGeom>
        </p:spPr>
        <p:txBody>
          <a:bodyPr wrap="square" lIns="187508" tIns="187508" rIns="187508" bIns="187508">
            <a:spAutoFit/>
          </a:bodyPr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218796" indent="-468768">
              <a:defRPr sz="2100">
                <a:latin typeface="Trebuchet MS" pitchFamily="34" charset="0"/>
              </a:defRPr>
            </a:lvl2pPr>
            <a:lvl3pPr marL="1687564" indent="-468768">
              <a:defRPr sz="2100">
                <a:latin typeface="Trebuchet MS" pitchFamily="34" charset="0"/>
              </a:defRPr>
            </a:lvl3pPr>
            <a:lvl4pPr marL="2203208" indent="-515645">
              <a:defRPr sz="2100">
                <a:latin typeface="Trebuchet MS" pitchFamily="34" charset="0"/>
              </a:defRPr>
            </a:lvl4pPr>
            <a:lvl5pPr marL="2578223" indent="-375014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24113696" y="28086846"/>
            <a:ext cx="11136586" cy="618553"/>
          </a:xfrm>
          <a:prstGeom prst="rect">
            <a:avLst/>
          </a:prstGeom>
          <a:noFill/>
        </p:spPr>
        <p:txBody>
          <a:bodyPr wrap="square" lIns="75003" tIns="75003" rIns="75003" bIns="75003" anchor="ctr" anchorCtr="0">
            <a:spAutoFit/>
          </a:bodyPr>
          <a:lstStyle>
            <a:lvl1pPr marL="0" indent="0" algn="ctr">
              <a:buNone/>
              <a:tabLst/>
              <a:defRPr sz="3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add)  ACKNOWLEDGEMENTS  or  CONTACT</a:t>
            </a:r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24113696" y="28707239"/>
            <a:ext cx="11140714" cy="748071"/>
          </a:xfrm>
          <a:prstGeom prst="rect">
            <a:avLst/>
          </a:prstGeom>
        </p:spPr>
        <p:txBody>
          <a:bodyPr wrap="square" lIns="187508" tIns="187508" rIns="187508" bIns="187508">
            <a:spAutoFit/>
          </a:bodyPr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218796" indent="-468768">
              <a:defRPr sz="2100">
                <a:latin typeface="Trebuchet MS" pitchFamily="34" charset="0"/>
              </a:defRPr>
            </a:lvl2pPr>
            <a:lvl3pPr marL="1687564" indent="-468768">
              <a:defRPr sz="2100">
                <a:latin typeface="Trebuchet MS" pitchFamily="34" charset="0"/>
              </a:defRPr>
            </a:lvl3pPr>
            <a:lvl4pPr marL="2203208" indent="-515645">
              <a:defRPr sz="2100">
                <a:latin typeface="Trebuchet MS" pitchFamily="34" charset="0"/>
              </a:defRPr>
            </a:lvl4pPr>
            <a:lvl5pPr marL="2578223" indent="-375014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71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6987626" y="3616465"/>
            <a:ext cx="23400000" cy="128032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FontTx/>
              <a:buNone/>
              <a:defRPr sz="600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affiliations</a:t>
            </a:r>
          </a:p>
        </p:txBody>
      </p:sp>
      <p:sp>
        <p:nvSpPr>
          <p:cNvPr id="72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6987626" y="2336136"/>
            <a:ext cx="23400000" cy="1280329"/>
          </a:xfrm>
          <a:prstGeom prst="rect">
            <a:avLst/>
          </a:prstGeom>
        </p:spPr>
        <p:txBody>
          <a:bodyPr anchor="t" anchorCtr="1">
            <a:normAutofit/>
          </a:bodyPr>
          <a:lstStyle>
            <a:lvl1pPr marL="0" indent="0" algn="ctr">
              <a:buFontTx/>
              <a:buNone/>
              <a:defRPr sz="880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authors</a:t>
            </a:r>
          </a:p>
        </p:txBody>
      </p:sp>
      <p:sp>
        <p:nvSpPr>
          <p:cNvPr id="73" name="Text Placeholder 76"/>
          <p:cNvSpPr>
            <a:spLocks noGrp="1"/>
          </p:cNvSpPr>
          <p:nvPr>
            <p:ph type="body" sz="quarter" idx="153" hasCustomPrompt="1"/>
          </p:nvPr>
        </p:nvSpPr>
        <p:spPr>
          <a:xfrm>
            <a:off x="6987626" y="697946"/>
            <a:ext cx="23400000" cy="1638190"/>
          </a:xfrm>
          <a:prstGeom prst="rect">
            <a:avLst/>
          </a:prstGeom>
        </p:spPr>
        <p:txBody>
          <a:bodyPr anchor="t" anchorCtr="1">
            <a:normAutofit/>
          </a:bodyPr>
          <a:lstStyle>
            <a:lvl1pPr marL="0" indent="0" algn="ctr">
              <a:buFontTx/>
              <a:buNone/>
              <a:defRPr sz="11500" b="1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title</a:t>
            </a:r>
          </a:p>
        </p:txBody>
      </p:sp>
      <p:pic>
        <p:nvPicPr>
          <p:cNvPr id="33" name="Image 32">
            <a:extLst>
              <a:ext uri="{FF2B5EF4-FFF2-40B4-BE49-F238E27FC236}">
                <a16:creationId xmlns:a16="http://schemas.microsoft.com/office/drawing/2014/main" id="{69505CC0-104E-4CCC-B7C7-7EEEC1CFF5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818" y="2007754"/>
            <a:ext cx="5760720" cy="1981200"/>
          </a:xfrm>
          <a:prstGeom prst="rect">
            <a:avLst/>
          </a:prstGeom>
        </p:spPr>
      </p:pic>
      <p:pic>
        <p:nvPicPr>
          <p:cNvPr id="31" name="Image 30">
            <a:extLst>
              <a:ext uri="{FF2B5EF4-FFF2-40B4-BE49-F238E27FC236}">
                <a16:creationId xmlns:a16="http://schemas.microsoft.com/office/drawing/2014/main" id="{A85EF9AE-0ACF-42EA-8657-8D00857044A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75658" y="638945"/>
            <a:ext cx="4761905" cy="47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9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800225" y="1441850"/>
            <a:ext cx="32404050" cy="6000750"/>
          </a:xfrm>
          <a:prstGeom prst="rect">
            <a:avLst/>
          </a:prstGeom>
        </p:spPr>
        <p:txBody>
          <a:bodyPr vert="horz" lIns="411480" tIns="205740" rIns="411480" bIns="20574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800225" y="8401053"/>
            <a:ext cx="32404050" cy="23761306"/>
          </a:xfrm>
          <a:prstGeom prst="rect">
            <a:avLst/>
          </a:prstGeom>
        </p:spPr>
        <p:txBody>
          <a:bodyPr vert="horz" lIns="411480" tIns="205740" rIns="411480" bIns="20574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800225" y="33370840"/>
            <a:ext cx="8401050" cy="1916906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l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53164-B0DF-49A6-AD43-2564DCC5E1FC}" type="datetimeFigureOut">
              <a:rPr lang="fr-FR" smtClean="0"/>
              <a:t>13/04/2022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2301538" y="33370840"/>
            <a:ext cx="11401425" cy="1916906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ct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25803225" y="33370840"/>
            <a:ext cx="8401050" cy="1916906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B680C-DF10-45EB-A605-937E2BB6D0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3176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</p:sldLayoutIdLst>
  <p:txStyles>
    <p:titleStyle>
      <a:lvl1pPr algn="ctr" defTabSz="4114800" rtl="0" eaLnBrk="1" latinLnBrk="0" hangingPunct="1">
        <a:spcBef>
          <a:spcPct val="0"/>
        </a:spcBef>
        <a:buNone/>
        <a:defRPr sz="19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43050" indent="-1543050" algn="l" defTabSz="4114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4400" kern="1200">
          <a:solidFill>
            <a:schemeClr val="tx1"/>
          </a:solidFill>
          <a:latin typeface="+mn-lt"/>
          <a:ea typeface="+mn-ea"/>
          <a:cs typeface="+mn-cs"/>
        </a:defRPr>
      </a:lvl1pPr>
      <a:lvl2pPr marL="3343275" indent="-1285875" algn="l" defTabSz="4114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2600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0" indent="-1028700" algn="l" defTabSz="4114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0" indent="-1028700" algn="l" defTabSz="4114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4pPr>
      <a:lvl5pPr marL="9258300" indent="-1028700" algn="l" defTabSz="4114800" rtl="0" eaLnBrk="1" latinLnBrk="0" hangingPunct="1">
        <a:spcBef>
          <a:spcPct val="20000"/>
        </a:spcBef>
        <a:buFont typeface="Arial" panose="020B0604020202020204" pitchFamily="34" charset="0"/>
        <a:buChar char="»"/>
        <a:defRPr sz="9000" kern="1200">
          <a:solidFill>
            <a:schemeClr val="tx1"/>
          </a:solidFill>
          <a:latin typeface="+mn-lt"/>
          <a:ea typeface="+mn-ea"/>
          <a:cs typeface="+mn-cs"/>
        </a:defRPr>
      </a:lvl5pPr>
      <a:lvl6pPr marL="11315700" indent="-1028700" algn="l" defTabSz="4114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6pPr>
      <a:lvl7pPr marL="13373100" indent="-1028700" algn="l" defTabSz="4114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7pPr>
      <a:lvl8pPr marL="15430500" indent="-1028700" algn="l" defTabSz="4114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8pPr>
      <a:lvl9pPr marL="17487900" indent="-1028700" algn="l" defTabSz="4114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4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61722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2870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3444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64592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50242" y="5534943"/>
            <a:ext cx="17280000" cy="2977516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7" name="Rectangle 16"/>
          <p:cNvSpPr/>
          <p:nvPr/>
        </p:nvSpPr>
        <p:spPr>
          <a:xfrm>
            <a:off x="18362290" y="5534943"/>
            <a:ext cx="17280000" cy="2977516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sz="quarter" idx="96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150"/>
          </p:nvPr>
        </p:nvSpPr>
        <p:spPr/>
        <p:txBody>
          <a:bodyPr>
            <a:normAutofit lnSpcReduction="10000"/>
          </a:bodyPr>
          <a:lstStyle/>
          <a:p>
            <a:endParaRPr lang="fr-FR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51"/>
          </p:nvPr>
        </p:nvSpPr>
        <p:spPr/>
        <p:txBody>
          <a:bodyPr>
            <a:normAutofit fontScale="77500" lnSpcReduction="20000"/>
          </a:bodyPr>
          <a:lstStyle/>
          <a:p>
            <a:endParaRPr lang="fr-FR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53"/>
          </p:nvPr>
        </p:nvSpPr>
        <p:spPr/>
        <p:txBody>
          <a:bodyPr>
            <a:normAutofit fontScale="85000" lnSpcReduction="20000"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13198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576314" y="5567041"/>
            <a:ext cx="11520000" cy="2977516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12322642" y="5567041"/>
            <a:ext cx="11520000" cy="2977516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/>
          <p:cNvSpPr/>
          <p:nvPr/>
        </p:nvSpPr>
        <p:spPr>
          <a:xfrm>
            <a:off x="24122930" y="5567041"/>
            <a:ext cx="11520000" cy="2977516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7" name="Espace réservé du texte 16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150"/>
          </p:nvPr>
        </p:nvSpPr>
        <p:spPr/>
        <p:txBody>
          <a:bodyPr>
            <a:normAutofit lnSpcReduction="10000"/>
          </a:bodyPr>
          <a:lstStyle/>
          <a:p>
            <a:endParaRPr lang="fr-FR"/>
          </a:p>
        </p:txBody>
      </p:sp>
      <p:sp>
        <p:nvSpPr>
          <p:cNvPr id="19" name="Espace réservé du texte 18"/>
          <p:cNvSpPr>
            <a:spLocks noGrp="1"/>
          </p:cNvSpPr>
          <p:nvPr>
            <p:ph type="body" sz="quarter" idx="151"/>
          </p:nvPr>
        </p:nvSpPr>
        <p:spPr/>
        <p:txBody>
          <a:bodyPr>
            <a:normAutofit fontScale="77500" lnSpcReduction="20000"/>
          </a:bodyPr>
          <a:lstStyle/>
          <a:p>
            <a:endParaRPr lang="fr-FR"/>
          </a:p>
        </p:txBody>
      </p:sp>
      <p:sp>
        <p:nvSpPr>
          <p:cNvPr id="20" name="Espace réservé du texte 19"/>
          <p:cNvSpPr>
            <a:spLocks noGrp="1"/>
          </p:cNvSpPr>
          <p:nvPr>
            <p:ph type="body" sz="quarter" idx="153"/>
          </p:nvPr>
        </p:nvSpPr>
        <p:spPr/>
        <p:txBody>
          <a:bodyPr>
            <a:normAutofit fontScale="85000" lnSpcReduction="20000"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971086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6</Words>
  <Application>Microsoft Office PowerPoint</Application>
  <PresentationFormat>Personnalisé</PresentationFormat>
  <Paragraphs>4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Times New Roman</vt:lpstr>
      <vt:lpstr>Trebuchet MS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Brahim BAKKAS</dc:creator>
  <cp:lastModifiedBy>hafsa mezzy</cp:lastModifiedBy>
  <cp:revision>9</cp:revision>
  <dcterms:created xsi:type="dcterms:W3CDTF">2019-05-06T19:17:14Z</dcterms:created>
  <dcterms:modified xsi:type="dcterms:W3CDTF">2022-04-13T15:03:53Z</dcterms:modified>
</cp:coreProperties>
</file>